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>
        <p:scale>
          <a:sx n="66" d="100"/>
          <a:sy n="66" d="100"/>
        </p:scale>
        <p:origin x="-2334" y="-9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736D-C104-4F94-99E7-EA3F1A10AC21}" type="datetimeFigureOut">
              <a:rPr lang="en-AU" smtClean="0"/>
              <a:pPr/>
              <a:t>23/05/2013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610D-9842-494C-84C5-DA1B49F0E0E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736D-C104-4F94-99E7-EA3F1A10AC21}" type="datetimeFigureOut">
              <a:rPr lang="en-AU" smtClean="0"/>
              <a:pPr/>
              <a:t>23/05/2013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610D-9842-494C-84C5-DA1B49F0E0E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736D-C104-4F94-99E7-EA3F1A10AC21}" type="datetimeFigureOut">
              <a:rPr lang="en-AU" smtClean="0"/>
              <a:pPr/>
              <a:t>23/05/2013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610D-9842-494C-84C5-DA1B49F0E0E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736D-C104-4F94-99E7-EA3F1A10AC21}" type="datetimeFigureOut">
              <a:rPr lang="en-AU" smtClean="0"/>
              <a:pPr/>
              <a:t>23/05/2013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610D-9842-494C-84C5-DA1B49F0E0E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736D-C104-4F94-99E7-EA3F1A10AC21}" type="datetimeFigureOut">
              <a:rPr lang="en-AU" smtClean="0"/>
              <a:pPr/>
              <a:t>23/05/2013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610D-9842-494C-84C5-DA1B49F0E0E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736D-C104-4F94-99E7-EA3F1A10AC21}" type="datetimeFigureOut">
              <a:rPr lang="en-AU" smtClean="0"/>
              <a:pPr/>
              <a:t>23/05/2013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610D-9842-494C-84C5-DA1B49F0E0E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736D-C104-4F94-99E7-EA3F1A10AC21}" type="datetimeFigureOut">
              <a:rPr lang="en-AU" smtClean="0"/>
              <a:pPr/>
              <a:t>23/05/2013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610D-9842-494C-84C5-DA1B49F0E0E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736D-C104-4F94-99E7-EA3F1A10AC21}" type="datetimeFigureOut">
              <a:rPr lang="en-AU" smtClean="0"/>
              <a:pPr/>
              <a:t>23/05/2013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610D-9842-494C-84C5-DA1B49F0E0E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736D-C104-4F94-99E7-EA3F1A10AC21}" type="datetimeFigureOut">
              <a:rPr lang="en-AU" smtClean="0"/>
              <a:pPr/>
              <a:t>23/05/2013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610D-9842-494C-84C5-DA1B49F0E0E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736D-C104-4F94-99E7-EA3F1A10AC21}" type="datetimeFigureOut">
              <a:rPr lang="en-AU" smtClean="0"/>
              <a:pPr/>
              <a:t>23/05/2013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610D-9842-494C-84C5-DA1B49F0E0E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736D-C104-4F94-99E7-EA3F1A10AC21}" type="datetimeFigureOut">
              <a:rPr lang="en-AU" smtClean="0"/>
              <a:pPr/>
              <a:t>23/05/2013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610D-9842-494C-84C5-DA1B49F0E0E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9736D-C104-4F94-99E7-EA3F1A10AC21}" type="datetimeFigureOut">
              <a:rPr lang="en-AU" smtClean="0"/>
              <a:pPr/>
              <a:t>23/05/2013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E610D-9842-494C-84C5-DA1B49F0E0EE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dragonfruit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V="1">
            <a:off x="1109700" y="2306757"/>
            <a:ext cx="6924600" cy="4613515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6" name="Rectangle 5"/>
          <p:cNvSpPr/>
          <p:nvPr/>
        </p:nvSpPr>
        <p:spPr>
          <a:xfrm>
            <a:off x="0" y="1916832"/>
            <a:ext cx="9144000" cy="4941168"/>
          </a:xfrm>
          <a:prstGeom prst="rect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Oval 6"/>
          <p:cNvSpPr/>
          <p:nvPr/>
        </p:nvSpPr>
        <p:spPr>
          <a:xfrm>
            <a:off x="3491880" y="1844824"/>
            <a:ext cx="4320480" cy="2621091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Oval 7"/>
          <p:cNvSpPr/>
          <p:nvPr/>
        </p:nvSpPr>
        <p:spPr>
          <a:xfrm rot="19885397">
            <a:off x="859314" y="2281816"/>
            <a:ext cx="3769826" cy="2899235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4" name="Picture 3" descr="2dragonfruit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15616" y="111629"/>
            <a:ext cx="6924600" cy="4613515"/>
          </a:xfrm>
          <a:prstGeom prst="rect">
            <a:avLst/>
          </a:prstGeom>
          <a:effectLst>
            <a:softEdge rad="3175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/>
  <cp:revision>3</cp:revision>
  <dcterms:created xsi:type="dcterms:W3CDTF">2011-02-17T08:58:09Z</dcterms:created>
  <dcterms:modified xsi:type="dcterms:W3CDTF">2013-05-23T04:29:11Z</dcterms:modified>
</cp:coreProperties>
</file>